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29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microsoft.com/office/2007/relationships/hdphoto" Target="../media/hdphoto1.wdp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e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7.jpg"/><Relationship Id="rId18" Type="http://schemas.openxmlformats.org/officeDocument/2006/relationships/image" Target="../media/image12.jpeg"/><Relationship Id="rId3" Type="http://schemas.microsoft.com/office/2007/relationships/hdphoto" Target="../media/hdphoto1.wdp"/><Relationship Id="rId21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jp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24.png"/><Relationship Id="rId5" Type="http://schemas.openxmlformats.org/officeDocument/2006/relationships/image" Target="../media/image3.jpeg"/><Relationship Id="rId15" Type="http://schemas.openxmlformats.org/officeDocument/2006/relationships/image" Target="../media/image9.jpg"/><Relationship Id="rId23" Type="http://schemas.openxmlformats.org/officeDocument/2006/relationships/image" Target="../media/image17.jpg"/><Relationship Id="rId10" Type="http://schemas.openxmlformats.org/officeDocument/2006/relationships/image" Target="../media/image22.png"/><Relationship Id="rId19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23.jpg"/><Relationship Id="rId14" Type="http://schemas.openxmlformats.org/officeDocument/2006/relationships/image" Target="../media/image8.jpg"/><Relationship Id="rId2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870360" y="2547839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615522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2460968" y="658285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02" y="668646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4459767"/>
            <a:ext cx="1325905" cy="1762321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5460961" y="692791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5476723" y="4406374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355" t="9116" r="40002" b="52649"/>
          <a:stretch/>
        </p:blipFill>
        <p:spPr>
          <a:xfrm>
            <a:off x="5460961" y="2509275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692790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964638" y="2509275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440346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8360859" y="692790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8360859" y="4432661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800286" y="4422328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8339754" y="2509275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793471" y="2539212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725975" y="668646"/>
            <a:ext cx="1255576" cy="1692894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0CFDBC19-B234-21FA-C46A-E19C1AF2F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96" y="2547839"/>
            <a:ext cx="1438988" cy="1762321"/>
          </a:xfrm>
          <a:prstGeom prst="rect">
            <a:avLst/>
          </a:prstGeom>
        </p:spPr>
      </p:pic>
      <p:pic>
        <p:nvPicPr>
          <p:cNvPr id="4" name="Picture 3" descr="A person with short black hair&#10;&#10;Description automatically generated with low confidence">
            <a:extLst>
              <a:ext uri="{FF2B5EF4-FFF2-40B4-BE49-F238E27FC236}">
                <a16:creationId xmlns:a16="http://schemas.microsoft.com/office/drawing/2014/main" id="{A385043B-A103-4C0F-2C77-21D0460E5CF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6322"/>
          <a:stretch/>
        </p:blipFill>
        <p:spPr>
          <a:xfrm>
            <a:off x="2410956" y="4482363"/>
            <a:ext cx="1475548" cy="1755865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6FAA0EAE-0433-12BD-108D-28E3FA9B2C8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10967"/>
          <a:stretch/>
        </p:blipFill>
        <p:spPr>
          <a:xfrm>
            <a:off x="3927631" y="2533113"/>
            <a:ext cx="1438988" cy="1786100"/>
          </a:xfrm>
          <a:prstGeom prst="rect">
            <a:avLst/>
          </a:prstGeom>
        </p:spPr>
      </p:pic>
      <p:pic>
        <p:nvPicPr>
          <p:cNvPr id="21" name="Picture 20" descr="A person standing outside smiling&#10;&#10;Description automatically generated">
            <a:extLst>
              <a:ext uri="{FF2B5EF4-FFF2-40B4-BE49-F238E27FC236}">
                <a16:creationId xmlns:a16="http://schemas.microsoft.com/office/drawing/2014/main" id="{C9995DAE-6153-B50D-AE3F-6A29E7E686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03" y="4422328"/>
            <a:ext cx="1430494" cy="18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1" y="588096"/>
            <a:ext cx="1429945" cy="1849396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5825F6CF-22BF-FD87-44CC-5CB8AB026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0" t="6718" r="28634" b="10768"/>
          <a:stretch/>
        </p:blipFill>
        <p:spPr>
          <a:xfrm>
            <a:off x="2184187" y="619348"/>
            <a:ext cx="1429945" cy="1810668"/>
          </a:xfrm>
          <a:prstGeom prst="rect">
            <a:avLst/>
          </a:prstGeom>
        </p:spPr>
      </p:pic>
      <p:pic>
        <p:nvPicPr>
          <p:cNvPr id="21" name="Picture 20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BAEAAFE8-6492-2AC8-83C1-D4A6990B5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732123" y="651392"/>
            <a:ext cx="1410544" cy="1786100"/>
          </a:xfrm>
          <a:prstGeom prst="rect">
            <a:avLst/>
          </a:prstGeom>
        </p:spPr>
      </p:pic>
      <p:pic>
        <p:nvPicPr>
          <p:cNvPr id="24" name="Picture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91FDA47-98AF-F103-EB86-267A0AFEA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58" y="620517"/>
            <a:ext cx="1393572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5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801348" y="2412863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" y="480546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2391956" y="523309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2391955" y="2412863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0" y="533670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" y="4324791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914223" y="2404236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2425726" y="4324789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1" y="4250017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5391949" y="557815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5407711" y="4271398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5391949" y="2374299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6" y="557814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895626" y="2374299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6" y="4305370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8291847" y="557814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8291847" y="4297685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731274" y="4287352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8270742" y="2374299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724459" y="2404236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656963" y="533670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142</cp:revision>
  <dcterms:created xsi:type="dcterms:W3CDTF">2022-04-09T03:14:10Z</dcterms:created>
  <dcterms:modified xsi:type="dcterms:W3CDTF">2023-12-17T01:55:45Z</dcterms:modified>
</cp:coreProperties>
</file>